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E849E0-AAA0-43AE-8B3B-E3E3CA4CADFB}" v="12" dt="2023-01-11T23:21:54.692"/>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81" d="100"/>
          <a:sy n="81" d="100"/>
        </p:scale>
        <p:origin x="1134"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oheera-kosi/DS-REPO/blob/Final_Assignment_Falcon9/SpaceX%20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oheera-kosi/DS-REPO/blob/Final_Assignment_Falcon9/jupyter-labs-eda-dataviz%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Doheera-kosi/DS-REPO/blob/Final_Assignment_Falcon9/Final_Assignment.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oheera-kosi/DS-REPO/blob/Final_Assignment_Falcon9/jupyter-labs-webscraping%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lIns="91440" tIns="45720" rIns="91440" bIns="45720" anchor="t"/>
          <a:lstStyle/>
          <a:p>
            <a:r>
              <a:rPr lang="en-US" sz="2200" dirty="0">
                <a:solidFill>
                  <a:schemeClr val="accent3">
                    <a:lumMod val="25000"/>
                  </a:schemeClr>
                </a:solidFill>
                <a:latin typeface="Abadi"/>
              </a:rPr>
              <a:t>We performed exploratory data analysis and determined the training labels.</a:t>
            </a:r>
          </a:p>
          <a:p>
            <a:r>
              <a:rPr lang="en-US" sz="2200" dirty="0">
                <a:solidFill>
                  <a:schemeClr val="accent3">
                    <a:lumMod val="25000"/>
                  </a:schemeClr>
                </a:solidFill>
                <a:latin typeface="Abadi"/>
              </a:rPr>
              <a:t>We calculated the number of launches at each site, and the number and occurrence of each orbits</a:t>
            </a:r>
          </a:p>
          <a:p>
            <a:r>
              <a:rPr lang="en-US" sz="2200" dirty="0">
                <a:solidFill>
                  <a:schemeClr val="accent3">
                    <a:lumMod val="25000"/>
                  </a:schemeClr>
                </a:solidFill>
                <a:latin typeface="Abadi"/>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ea typeface="+mn-lt"/>
                <a:cs typeface="+mn-lt"/>
                <a:hlinkClick r:id="rId3"/>
              </a:rPr>
              <a:t>https://github.com/Doheera-kosi/DS-REPO/blob/Final_Assignment_Falcon9/SpaceX%20Data%20wrangling.ipynb</a:t>
            </a:r>
            <a:endParaRPr lang="en-US" dirty="0">
              <a:ea typeface="+mn-lt"/>
              <a:cs typeface="+mn-lt"/>
            </a:endParaRP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pic>
        <p:nvPicPr>
          <p:cNvPr id="2" name="Picture 1">
            <a:extLst>
              <a:ext uri="{FF2B5EF4-FFF2-40B4-BE49-F238E27FC236}">
                <a16:creationId xmlns:a16="http://schemas.microsoft.com/office/drawing/2014/main" id="{4CC6AFDE-0C86-B31C-EF47-5246EDAB4FFC}"/>
              </a:ext>
            </a:extLst>
          </p:cNvPr>
          <p:cNvPicPr>
            <a:picLocks noChangeAspect="1"/>
          </p:cNvPicPr>
          <p:nvPr/>
        </p:nvPicPr>
        <p:blipFill>
          <a:blip r:embed="rId4"/>
          <a:stretch>
            <a:fillRect/>
          </a:stretch>
        </p:blipFill>
        <p:spPr>
          <a:xfrm>
            <a:off x="990601" y="16412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ea typeface="+mn-lt"/>
                <a:cs typeface="+mn-lt"/>
                <a:hlinkClick r:id="rId3"/>
              </a:rPr>
              <a:t>https://github.com/Doheera-kosi/DS-REPO/blob/Final_Assignment_Falcon9/jupyter-labs-eda-dataviz%20(1).ipynb</a:t>
            </a:r>
            <a:endParaRPr lang="en-US" dirty="0">
              <a:ea typeface="+mn-lt"/>
              <a:cs typeface="+mn-lt"/>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https://github.com/Doheera-kosi/DS-REPO/blob/Final_Assignment_Falcon9/EDA%20with%20SQL%20lab.ipynb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p>
          <a:p>
            <a:pPr marL="0" indent="0">
              <a:lnSpc>
                <a:spcPct val="100000"/>
              </a:lnSpc>
              <a:spcBef>
                <a:spcPts val="1400"/>
              </a:spcBef>
              <a:buNone/>
            </a:pPr>
            <a:r>
              <a:rPr lang="en-US" sz="2200" dirty="0">
                <a:solidFill>
                  <a:srgbClr val="1C7DDB"/>
                </a:solidFill>
                <a:latin typeface="Abadi" panose="020B0604020104020204" pitchFamily="34" charset="0"/>
              </a:rPr>
              <a:t>https://github.com/Doheera-kosi/IBM-Data-Science-Capstone-SpaceX/blob/main/Machine%20Learning%20Prediction.ipynb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344322"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29" y="2548545"/>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1778550"/>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168549" y="145747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643467" y="356464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p>
          <a:p>
            <a:pPr marL="0" indent="0">
              <a:lnSpc>
                <a:spcPct val="100000"/>
              </a:lnSpc>
              <a:spcBef>
                <a:spcPts val="1400"/>
              </a:spcBef>
              <a:buNone/>
            </a:pPr>
            <a:r>
              <a:rPr lang="en-US" sz="2200" dirty="0">
                <a:latin typeface="Calibri"/>
                <a:cs typeface="Calibri"/>
                <a:hlinkClick r:id="rId3"/>
              </a:rPr>
              <a:t>https://github.com/Doheera-kosi/DS-REPO/blob/Final_Assignment_Falcon9/Final_Assignment.ipynb</a:t>
            </a:r>
            <a:endParaRPr lang="en-US">
              <a:cs typeface="Calibri" panose="020F0502020204030204"/>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ea typeface="+mn-lt"/>
                <a:cs typeface="+mn-lt"/>
                <a:hlinkClick r:id="rId3"/>
              </a:rPr>
              <a:t>https://github.com/Doheera-kosi/DS-REPO/blob/Final_Assignment_Falcon9/jupyter-labs-webscraping%20(1).ipynb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1339</TotalTime>
  <Words>1786</Words>
  <Application>Microsoft Office PowerPoint</Application>
  <PresentationFormat>Widescreen</PresentationFormat>
  <Paragraphs>207</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DS-Capstone-Presentation</dc:title>
  <dc:creator>Evans Kupour</dc:creator>
  <cp:lastModifiedBy> </cp:lastModifiedBy>
  <cp:revision>216</cp:revision>
  <dcterms:created xsi:type="dcterms:W3CDTF">2021-04-29T18:58:34Z</dcterms:created>
  <dcterms:modified xsi:type="dcterms:W3CDTF">2023-01-11T23:42:54Z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